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41" autoAdjust="0"/>
  </p:normalViewPr>
  <p:slideViewPr>
    <p:cSldViewPr snapToGrid="0">
      <p:cViewPr varScale="1">
        <p:scale>
          <a:sx n="78" d="100"/>
          <a:sy n="78" d="100"/>
        </p:scale>
        <p:origin x="878" y="2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8T06:06:33.035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0 164 24398,'3851'-164'0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4-18T06:06:57.777"/>
    </inkml:context>
    <inkml:brush xml:id="br0">
      <inkml:brushProperty name="width" value="0.5" units="cm"/>
      <inkml:brushProperty name="height" value="1" units="cm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1,'0'0</inkml:trace>
</inkml:ink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39994-D5C8-4B35-93F6-3E24F5F58F24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54CC1-88D1-4416-9FAA-236468F2D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8741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39994-D5C8-4B35-93F6-3E24F5F58F24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54CC1-88D1-4416-9FAA-236468F2D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6302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39994-D5C8-4B35-93F6-3E24F5F58F24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54CC1-88D1-4416-9FAA-236468F2D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8070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39994-D5C8-4B35-93F6-3E24F5F58F24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54CC1-88D1-4416-9FAA-236468F2D135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906993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39994-D5C8-4B35-93F6-3E24F5F58F24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54CC1-88D1-4416-9FAA-236468F2D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2898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39994-D5C8-4B35-93F6-3E24F5F58F24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54CC1-88D1-4416-9FAA-236468F2D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1743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39994-D5C8-4B35-93F6-3E24F5F58F24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54CC1-88D1-4416-9FAA-236468F2D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5682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39994-D5C8-4B35-93F6-3E24F5F58F24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54CC1-88D1-4416-9FAA-236468F2D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7765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39994-D5C8-4B35-93F6-3E24F5F58F24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54CC1-88D1-4416-9FAA-236468F2D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467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39994-D5C8-4B35-93F6-3E24F5F58F24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54CC1-88D1-4416-9FAA-236468F2D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2208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39994-D5C8-4B35-93F6-3E24F5F58F24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54CC1-88D1-4416-9FAA-236468F2D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4032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39994-D5C8-4B35-93F6-3E24F5F58F24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54CC1-88D1-4416-9FAA-236468F2D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2560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39994-D5C8-4B35-93F6-3E24F5F58F24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54CC1-88D1-4416-9FAA-236468F2D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346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39994-D5C8-4B35-93F6-3E24F5F58F24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54CC1-88D1-4416-9FAA-236468F2D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5735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39994-D5C8-4B35-93F6-3E24F5F58F24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54CC1-88D1-4416-9FAA-236468F2D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7736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39994-D5C8-4B35-93F6-3E24F5F58F24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54CC1-88D1-4416-9FAA-236468F2D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733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39994-D5C8-4B35-93F6-3E24F5F58F24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54CC1-88D1-4416-9FAA-236468F2D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431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DC339994-D5C8-4B35-93F6-3E24F5F58F24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75754CC1-88D1-4416-9FAA-236468F2D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67797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customXml" Target="../ink/ink2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F5823-E7E6-2186-4D28-AA92D3AB03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82BFAC-95E2-13D7-BA61-F55412B57F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0CF47B-C037-8443-61D9-B7BA5D37E0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832246C8-630C-6AB1-0228-D29A7BE0B48E}"/>
                  </a:ext>
                </a:extLst>
              </p14:cNvPr>
              <p14:cNvContentPartPr/>
              <p14:nvPr/>
            </p14:nvContentPartPr>
            <p14:xfrm>
              <a:off x="550417" y="4876359"/>
              <a:ext cx="1386360" cy="5940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832246C8-630C-6AB1-0228-D29A7BE0B48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44297" y="4870239"/>
                <a:ext cx="1398600" cy="7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C7019C51-E5B4-6B6C-2E6C-F05FBAAFE0B1}"/>
                  </a:ext>
                </a:extLst>
              </p14:cNvPr>
              <p14:cNvContentPartPr/>
              <p14:nvPr/>
            </p14:nvContentPartPr>
            <p14:xfrm>
              <a:off x="7718017" y="5269839"/>
              <a:ext cx="360" cy="360"/>
            </p14:xfrm>
          </p:contentPart>
        </mc:Choice>
        <mc:Fallback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C7019C51-E5B4-6B6C-2E6C-F05FBAAFE0B1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628377" y="5090199"/>
                <a:ext cx="180000" cy="360000"/>
              </a:xfrm>
              <a:prstGeom prst="rect">
                <a:avLst/>
              </a:prstGeom>
            </p:spPr>
          </p:pic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1B8C126D-3057-5A01-CCA4-36F2D1836FC2}"/>
              </a:ext>
            </a:extLst>
          </p:cNvPr>
          <p:cNvSpPr txBox="1"/>
          <p:nvPr/>
        </p:nvSpPr>
        <p:spPr>
          <a:xfrm>
            <a:off x="5638800" y="2974258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2CB65A1-3358-5067-5F7D-EF74B8B28547}"/>
              </a:ext>
            </a:extLst>
          </p:cNvPr>
          <p:cNvSpPr txBox="1"/>
          <p:nvPr/>
        </p:nvSpPr>
        <p:spPr>
          <a:xfrm>
            <a:off x="943897" y="438518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3979A94-CB4F-A2D6-756E-CCDD67513539}"/>
              </a:ext>
            </a:extLst>
          </p:cNvPr>
          <p:cNvSpPr/>
          <p:nvPr/>
        </p:nvSpPr>
        <p:spPr>
          <a:xfrm>
            <a:off x="237415" y="4030959"/>
            <a:ext cx="8207055" cy="1396181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600" dirty="0"/>
              <a:t>Advanced Python Lab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1918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2358B-4CF0-980F-122B-574011B3B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04742B-3AFF-84E5-B090-3ED9BC63CD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b="1" dirty="0"/>
              <a:t>Objective:</a:t>
            </a:r>
            <a:br>
              <a:rPr lang="en-US" dirty="0"/>
            </a:br>
            <a:r>
              <a:rPr lang="en-US" dirty="0"/>
              <a:t>To analyze trends in Netflix shows by country, year, and genre using data analysis and visualization techniques in Python.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b="1" dirty="0"/>
              <a:t>Key Questions: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When were the most shows added?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Which countries produce the most Netflix shows?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What are the most common genres?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02697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2E4CE-6D52-F169-D04D-AB25632F54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b="1" dirty="0"/>
              <a:t>Insights: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Dramatic growth in content after 2016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Peak around 2018–2020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8918D3-3650-358F-F688-BD06DCA62B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1290" y="1425677"/>
            <a:ext cx="4026434" cy="5152103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3441A399-41FD-1375-C1EF-52FE34328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Shows Added Per Year</a:t>
            </a:r>
            <a:br>
              <a:rPr lang="en-US" b="1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2311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68B78A-78DC-679C-184F-F5A0EEA2F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Country-wise Distribution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7BD5A4-487D-531D-2FCF-EC789C0312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b="1" dirty="0"/>
              <a:t>Insights: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USA leads in Netflix content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India, UK, and Canada follow</a:t>
            </a:r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0BEA45C-9110-2EB5-F4DD-6F692A2815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2781" y="1307691"/>
            <a:ext cx="5737421" cy="5299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1578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D9DF9-3E14-1233-D0D9-E92C97334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Genre Analysis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749C54-9B0B-B4D3-EBA2-ECFF7D3A4C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b="1" dirty="0"/>
              <a:t>Insights: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Drama and Comedy dominate Netflix content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Documentaries and Action &amp; Adventure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are also popular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016D9C-EE1D-F4E8-9577-7A29E94804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8619" y="1580050"/>
            <a:ext cx="5299587" cy="5043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3420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66D67-7621-C7D5-72DB-5997C47DD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 dirty="0"/>
              <a:t>Tools and Techniques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DAADB540-A1B8-8419-4071-ED1FD2E59C7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61884" y="1739793"/>
            <a:ext cx="10206191" cy="5755422"/>
          </a:xfr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 dirty="0"/>
              <a:t>Programming Language – Python</a:t>
            </a:r>
          </a:p>
          <a:p>
            <a:pPr lvl="0"/>
            <a:r>
              <a:rPr lang="en-US" altLang="en-US" dirty="0"/>
              <a:t>Libraries used – </a:t>
            </a:r>
          </a:p>
          <a:p>
            <a:pPr lvl="0"/>
            <a:r>
              <a:rPr lang="en-US" altLang="en-US" dirty="0"/>
              <a:t>Pandas – data cleaning and </a:t>
            </a:r>
            <a:r>
              <a:rPr lang="en-US" altLang="en-US" dirty="0" err="1"/>
              <a:t>anaylsis</a:t>
            </a:r>
            <a:endParaRPr lang="en-US" altLang="en-US" dirty="0"/>
          </a:p>
          <a:p>
            <a:pPr lvl="0"/>
            <a:r>
              <a:rPr lang="en-US" altLang="en-US" dirty="0"/>
              <a:t>Matplotlib – data visualization</a:t>
            </a:r>
          </a:p>
          <a:p>
            <a:pPr lvl="0"/>
            <a:r>
              <a:rPr lang="en-US" altLang="en-US" dirty="0"/>
              <a:t>Seaborn – data visualization</a:t>
            </a:r>
          </a:p>
          <a:p>
            <a:pPr lvl="0"/>
            <a:endParaRPr lang="en-US" altLang="en-US" dirty="0"/>
          </a:p>
          <a:p>
            <a:pPr lvl="0"/>
            <a:endParaRPr lang="en-US" altLang="en-US" dirty="0"/>
          </a:p>
          <a:p>
            <a:pPr lvl="0"/>
            <a:endParaRPr lang="en-US" altLang="en-US" dirty="0"/>
          </a:p>
          <a:p>
            <a:pPr lvl="0"/>
            <a:endParaRPr lang="en-US" altLang="en-US" dirty="0"/>
          </a:p>
          <a:p>
            <a:pPr lvl="0"/>
            <a:endParaRPr lang="en-US" altLang="en-US" dirty="0"/>
          </a:p>
          <a:p>
            <a:pPr lvl="0"/>
            <a:endParaRPr lang="en-US" altLang="en-US" dirty="0"/>
          </a:p>
          <a:p>
            <a:pPr lvl="0"/>
            <a:endParaRPr lang="en-US" altLang="en-US" dirty="0"/>
          </a:p>
          <a:p>
            <a:pPr lvl="0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4685030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E221C-9844-8535-7F5A-AEDF0E300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BFA66B-D0C2-D441-04AB-3F218F8CB9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endParaRPr lang="en-US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Netflix has expanded rapidly in recent years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USA dominates the Netflix catalog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Drama &amp; Comedy are the most frequent genres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65354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3906A-C262-ECA7-7795-E0F630CA6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02316F-AC5C-D087-7137-26D34DEBE1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>
              <a:buNone/>
            </a:pPr>
            <a:r>
              <a:rPr lang="en-US" b="1" dirty="0"/>
              <a:t>     </a:t>
            </a:r>
          </a:p>
          <a:p>
            <a:pPr>
              <a:buNone/>
            </a:pPr>
            <a:endParaRPr lang="en-US" b="1" dirty="0"/>
          </a:p>
          <a:p>
            <a:pPr>
              <a:buNone/>
            </a:pPr>
            <a:endParaRPr lang="en-US" b="1" dirty="0"/>
          </a:p>
          <a:p>
            <a:pPr>
              <a:buNone/>
            </a:pPr>
            <a:endParaRPr lang="en-US" b="1" dirty="0"/>
          </a:p>
          <a:p>
            <a:pPr>
              <a:buNone/>
            </a:pPr>
            <a:endParaRPr lang="en-US" b="1" dirty="0"/>
          </a:p>
          <a:p>
            <a:pPr>
              <a:buNone/>
            </a:pPr>
            <a:r>
              <a:rPr lang="en-US" sz="2900" b="1" dirty="0"/>
              <a:t>Thank You!</a:t>
            </a:r>
          </a:p>
          <a:p>
            <a:r>
              <a:rPr lang="en-US" sz="2900" b="1" dirty="0"/>
              <a:t>Thank you for watching!</a:t>
            </a:r>
          </a:p>
          <a:p>
            <a:br>
              <a:rPr lang="en-US" sz="2900" dirty="0"/>
            </a:br>
            <a:r>
              <a:rPr lang="en-US" sz="2900" b="1" dirty="0"/>
              <a:t>Project by: Divya Chauhan</a:t>
            </a:r>
          </a:p>
          <a:p>
            <a:r>
              <a:rPr lang="en-US" sz="2900" b="1" dirty="0"/>
              <a:t> Gayatri Chauhan</a:t>
            </a:r>
          </a:p>
          <a:p>
            <a:r>
              <a:rPr lang="en-US" sz="2900" b="1" dirty="0"/>
              <a:t> Diya Bhandari </a:t>
            </a:r>
          </a:p>
          <a:p>
            <a:r>
              <a:rPr lang="en-US" sz="2900" b="1" dirty="0"/>
              <a:t>Ishika Singh</a:t>
            </a:r>
          </a:p>
          <a:p>
            <a:br>
              <a:rPr lang="en-US" sz="2900" dirty="0"/>
            </a:br>
            <a:r>
              <a:rPr lang="en-US" sz="2900" dirty="0"/>
              <a:t>Feel free to ask any questions.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892485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30</TotalTime>
  <Words>183</Words>
  <Application>Microsoft Office PowerPoint</Application>
  <PresentationFormat>Widescreen</PresentationFormat>
  <Paragraphs>50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Calisto MT</vt:lpstr>
      <vt:lpstr>Wingdings 2</vt:lpstr>
      <vt:lpstr>Slate</vt:lpstr>
      <vt:lpstr>PowerPoint Presentation</vt:lpstr>
      <vt:lpstr>Project Overview</vt:lpstr>
      <vt:lpstr>Shows Added Per Year </vt:lpstr>
      <vt:lpstr>Country-wise Distribution </vt:lpstr>
      <vt:lpstr>Genre Analysis </vt:lpstr>
      <vt:lpstr>Tools and Techniques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anupamchauhan010@gmail.com</dc:creator>
  <cp:lastModifiedBy>anupamchauhan010@gmail.com</cp:lastModifiedBy>
  <cp:revision>1</cp:revision>
  <dcterms:created xsi:type="dcterms:W3CDTF">2025-04-18T05:41:49Z</dcterms:created>
  <dcterms:modified xsi:type="dcterms:W3CDTF">2025-04-18T06:12:41Z</dcterms:modified>
</cp:coreProperties>
</file>

<file path=docProps/thumbnail.jpeg>
</file>